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676" r:id="rId2"/>
    <p:sldId id="1692" r:id="rId3"/>
    <p:sldId id="1693" r:id="rId4"/>
    <p:sldId id="1694" r:id="rId5"/>
    <p:sldId id="1695" r:id="rId6"/>
    <p:sldId id="169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433. JORDAN GUN GEI AH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On Jordan’s Stormy Banks</a:t>
            </a:r>
          </a:p>
          <a:p>
            <a:r>
              <a:rPr lang="en-US" sz="1500" dirty="0" err="1"/>
              <a:t>Mang</a:t>
            </a:r>
            <a:r>
              <a:rPr lang="en-US" sz="1500" dirty="0"/>
              <a:t>. 15:3</a:t>
            </a:r>
          </a:p>
          <a:p>
            <a:r>
              <a:rPr lang="en-US" sz="1500" dirty="0"/>
              <a:t>Samuel </a:t>
            </a:r>
            <a:r>
              <a:rPr lang="en-US" sz="1500" dirty="0" err="1"/>
              <a:t>Stennett</a:t>
            </a:r>
            <a:r>
              <a:rPr lang="en-US" sz="1500" dirty="0"/>
              <a:t>, 1727-1795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355455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Jordan gun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gal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Kanaan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809819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gungal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Moses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210703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inn-ah,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in-ah,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353606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Cikciang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   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Pa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maitang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dim,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Cikciang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961838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sawtpi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Jordan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gunpi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kilok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54817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185</Words>
  <Application>Microsoft Office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433. JORDAN GUN GEI AH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2018-12-15T07:19:41Z</dcterms:modified>
</cp:coreProperties>
</file>